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7" r:id="rId7"/>
    <p:sldId id="266" r:id="rId8"/>
    <p:sldId id="269" r:id="rId9"/>
    <p:sldId id="262" r:id="rId10"/>
    <p:sldId id="268" r:id="rId11"/>
    <p:sldId id="263" r:id="rId12"/>
    <p:sldId id="259" r:id="rId13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53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норма </c:v>
                </c:pt>
                <c:pt idx="1">
                  <c:v>ФНР</c:v>
                </c:pt>
                <c:pt idx="2">
                  <c:v>ФФНР</c:v>
                </c:pt>
                <c:pt idx="3">
                  <c:v>ОНР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89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2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48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0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67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77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3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89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3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8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3D12-A153-4937-92E2-1265107B6A1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C7C7F-4D1F-49DC-B24D-A3DD34EF0A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70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5332"/>
            <a:ext cx="7772400" cy="2520279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Особенности организации работы учителя-логопеда.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Результаты логопедического обследования 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79394" y="3860429"/>
            <a:ext cx="77724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Учитель-логопед: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Белобородова Алена Евгеньевна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0"/>
            <a:ext cx="7772400" cy="841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«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Олонский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детский сад»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534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61356"/>
            <a:ext cx="8229600" cy="9525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 работы учителя-логопеда: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7460"/>
            <a:ext cx="8229600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Вторник-пятница</a:t>
            </a: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 8.00 до 12.00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833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769268"/>
            <a:ext cx="8229600" cy="4752528"/>
          </a:xfrm>
        </p:spPr>
        <p:txBody>
          <a:bodyPr>
            <a:normAutofit lnSpcReduction="10000"/>
          </a:bodyPr>
          <a:lstStyle/>
          <a:p>
            <a:pPr algn="just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Состояние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звукопроизношения</a:t>
            </a:r>
          </a:p>
          <a:p>
            <a:pPr marL="0" indent="0" algn="just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норме к 6 годам 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ребенка должно быть правильное произношение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звуков речи. Прежде всего, не должно быть замен одних звуков другими. Правильное произношение всех звуков речи важно потому, что на первых этапах обучения письму очень широко используется синхронное (одновременное с написанием) проговаривание ребенком каждого записываемого слова. Это позволяет уточнить его звуковой состав. Полное исключение проговаривания или неправильное проговаривание, связанное с заменой одних звуков речи другими (типа [САЛФ] вместо [ШАРФ] или [ГОЛКА] вместо [ГОРКА], затрудняет звуковой анализ и синтез слов, что приводит к резкому увеличению количества ошибок у детей (пропуски букв, вставки лишних букв и т.п.), в письме ребенка появляются однотипные и трудно устранимые буквенные замены.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ЗАПОМНИТЕ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если ребенок путает звуки в произношении, он перепутает их и на письме. Именно поэтому нужно уделить огромное внимание развитию фонематических процессов.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320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 в норме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1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Рекомендации для родителей: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9512" y="1345332"/>
            <a:ext cx="8856984" cy="3771636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Артикуляционная гимнастика проводится ежедневно, по 10-15 минут;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Письменные задания выполняются простым карандашом;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речевой материал должен быть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отработан;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задания выполняются до конца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Папки для домашних заданий приносим каждый вторник и пятницу для получения домашних заданий и выполнения их за выходные.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54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9188"/>
            <a:ext cx="8229600" cy="54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Логопедическое обследование проводится по следующим направлениям: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звукопроизношения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общей моторики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мелкой моторики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артикуляционной моторики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динамической организации артикуляционного аппарата в процессе речи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мимической мускулатуры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строения артикуляционного аппарата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фонематического восприятия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дыхательной и голосовой функции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просодических компонентов речи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слоговой структуры слова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понимания речи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лексического запаса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грамматического строя</a:t>
            </a:r>
          </a:p>
          <a:p>
            <a:pPr marL="514350" indent="-514350"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Обследование связной речи</a:t>
            </a: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35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2832"/>
            <a:ext cx="8229600" cy="952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и самые важные направления: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6144"/>
            <a:ext cx="8229600" cy="377163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Обследование звукопроизношения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Обследование фонематических процессов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Обследование лексического запаса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Обследование грамматического строя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Обследование связной речи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20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Обследован 21 ребенок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них: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 речевого развития – 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ФНР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дислалия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- 2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ФФНР – 7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ОНР - 11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логопедического обследования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765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392925"/>
              </p:ext>
            </p:extLst>
          </p:nvPr>
        </p:nvGraphicFramePr>
        <p:xfrm>
          <a:off x="457200" y="337220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98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121196"/>
            <a:ext cx="8229600" cy="559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работа </a:t>
            </a:r>
            <a:r>
              <a:rPr lang="ru-RU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логопеда в </a:t>
            </a: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подготовительной группе </a:t>
            </a: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Логопедическая диагностика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Коррекционно-развивающая работа по устранению речевых нарушений.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онсультировании родителей</a:t>
            </a: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логопедом проводятся 2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неделю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Групповые – 2-3 раза в неделю (в зависимости от группы).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коррекционной работы во многом зависит 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родителей.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логопеда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подготовить артикуляционный аппарат к постановке звука, поставить звук.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родителей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закрепить звук в речи. Занятия с ребенком рекомендуется проводить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систематически, подкрепляя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ежедневными 2 – 3 – разовыми кратковременными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упражнениями.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7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Цель: Коррекция речевого развития воспитанников и обеспечение достижения воспитанниками, имеющими нарушения речи уровня речевого развития, соответствующего возрастной норме.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Этапы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коррекционно-развивающей работы:</a:t>
            </a:r>
          </a:p>
          <a:p>
            <a:pPr marL="0" indent="0"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Развитие звуковой стороны речи: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развитие мелкой моторики рук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развитие артикуляционной моторики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формирование правильного речевого дыхания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постановка, автоматизация и дифференциация нарушенных звуков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Развитие фонематического слуха (анализ, синтез, восприятие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звуков).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Формирование лексико - грамматического строя речи.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Развитие коммуникативной функции речи, связной речи.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Развитие психических функций.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2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81236"/>
            <a:ext cx="8229600" cy="46239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Коррекционо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-развивающая деятельность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логопеда ДОУ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детей, одновременно занимающихся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учителем-логопедом,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должно превышать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человек (в течение года);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 как логопедическая помощь требуется большому количеству детей с разными видами речевых нарушений, то сроки работы с каждым ребёнком могут быть различные. Поэтому дети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логопункта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отчисляются индивидуально, по мере исправления речевого нарушения;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логопункт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детском образовательном учреждении – это открытая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0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2832"/>
            <a:ext cx="8229600" cy="9525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Сроки преодоления недостатков произношения зависит от ряда факторов: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07504" y="1333500"/>
            <a:ext cx="8928992" cy="3771636"/>
          </a:xfrm>
        </p:spPr>
        <p:txBody>
          <a:bodyPr>
            <a:no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степени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сложности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дефекта;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индивидуальных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возрастных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особенностей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ребенка;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регулярности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занятий;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участия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родителей в этой работе.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89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627</Words>
  <Application>Microsoft Office PowerPoint</Application>
  <PresentationFormat>Экран (16:10)</PresentationFormat>
  <Paragraphs>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Особенности организации работы учителя-логопеда.  Результаты логопедического обследования </vt:lpstr>
      <vt:lpstr>Презентация PowerPoint</vt:lpstr>
      <vt:lpstr>Основные и самые важные направления:</vt:lpstr>
      <vt:lpstr>Результаты логопедического обследования</vt:lpstr>
      <vt:lpstr>Презентация PowerPoint</vt:lpstr>
      <vt:lpstr>Презентация PowerPoint</vt:lpstr>
      <vt:lpstr>Цель: Коррекция речевого развития воспитанников и обеспечение достижения воспитанниками, имеющими нарушения речи уровня речевого развития, соответствующего возрастной норме. </vt:lpstr>
      <vt:lpstr>Презентация PowerPoint</vt:lpstr>
      <vt:lpstr>Сроки преодоления недостатков произношения зависит от ряда факторов:  </vt:lpstr>
      <vt:lpstr>График работы учителя-логопеда:</vt:lpstr>
      <vt:lpstr>Презентация PowerPoint</vt:lpstr>
      <vt:lpstr>Рекомендации для родителей: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работы учителя-логопеда.  Результаты логопедического обследования</dc:title>
  <dc:creator>User</dc:creator>
  <cp:lastModifiedBy>User</cp:lastModifiedBy>
  <cp:revision>8</cp:revision>
  <dcterms:created xsi:type="dcterms:W3CDTF">2024-09-25T04:35:45Z</dcterms:created>
  <dcterms:modified xsi:type="dcterms:W3CDTF">2024-09-25T05:35:52Z</dcterms:modified>
</cp:coreProperties>
</file>